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C631D-4A6B-4C65-851D-EE4580B689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B2A94-1AB2-49D3-858C-8DA2FFCBC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Two-dimensional and three-dimensional transthoracic echocardiography images of the mitral valve in a 46-year-old male patient with a complex Barlow's disease (bivalvular prolapse). (A) parasternal long-axis, (B) apical four-chamber, (C) apical two-chamber, (D) The three-dimensional ‘en face’ view from the left atrium shows more clearly the prolapsing segments (anterior leaflet prolapse + P2–P3 and A3–P3 commissure prolapse.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8A57C-4698-4466-96B3-0421EBA215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2012, Pages 139–151,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Two-dimensional and three-dimensional transthoracic echocardiography images of the mitral valve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Two-dimensional and three-dimensional transthoracic echocardiography images of the mitral valve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2024-05-01T21:21:12Z</dcterms:modified>
</cp:coreProperties>
</file>