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AEF1F-735F-45BF-B11F-AF59018379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883FD-F33B-448F-B485-005AAD6464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Three-dose DPT coverage, five African countries, 2002–2005.2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Published by Oxford University Press on behalf of the United States Government, the United States Centers for Diseases Control and Prevention,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6D4C2-992B-4136-B9FB-B52051FF14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districts with three-dose DPT vaccine coverage &lt;50, 50–79 and ≥80%, five African countries, 2002–2005.2 *Incomplete district date.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Published by Oxford University Press on behalf of the United States Government, the United States Centers for Diseases Control and Prevention,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6D4C2-992B-4136-B9FB-B52051FF145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number of children not receiving three doses of DTP vaccine in the five evaluated African countries, 2002–2005.2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Published by Oxford University Press on behalf of the United States Government, the United States Centers for Diseases Control and Prevention,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6D4C2-992B-4136-B9FB-B52051FF145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ubmed/fdp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ubmed/fdp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ubmed/fdp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32, Issue 1, March 2010, Pages 18–25,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Three-dose DPT coverage, five African countries, 2002–2005.</a:t>
            </a:r>
            <a:r>
              <a:rPr lang="en-US" altLang="en-US" b="0" baseline="30000"/>
              <a:t>2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24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32, Issue 1, March 2010, Pages 18–25,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Proportion of districts with three-dose DPT vaccine coverage &lt;50, 50–79 and ≥80%, five African countries,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77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32, Issue 1, March 2010, Pages 18–25,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Estimated number of children not receiving three doses of DTP vaccine in the five evaluated African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02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Three-dose DPT coverage, five African countries, 2002–2005.2
</vt:lpstr>
      <vt:lpstr>Fig. 2 Proportion of districts with three-dose DPT vaccine coverage &lt;50, 50–79 and ≥80%, five African countries, ...</vt:lpstr>
      <vt:lpstr>Fig. 3 Estimated number of children not receiving three doses of DTP vaccine in the five evaluated African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2024-04-26T07:08:31Z</dcterms:modified>
</cp:coreProperties>
</file>