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18012-BAAF-4745-BF0D-AC99AE4F21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87015-78D0-4024-BE0A-60B27526D6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76362-8EF9-4341-BF25-7C0B98BC9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2024-04-27T04:31:56Z</dcterms:modified>
</cp:coreProperties>
</file>