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51D76-A161-44E8-BBF4-7365C212F5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135EC-4621-4B83-AE11-312A1F81CC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Pulmonary arterial pressure (PAP; mean ± SEM) in male broilers reared in environmental chambers in experiment 3. Non-aerosolized (NA; n = 12), and Red Dye #3 plus propylene glycol-aerosolized broilers (RD#3; n = 12) received an intratracheal spray of 1 mL of 2 mg/mL of lipopolysaccharide (LPS). Data were averaged electronically during representative sample intervals before (control, sample intervals CTL 1 and 2) and after LPS administration (sample intervals 2 to 44). Different letters (a,b) designate group means that differed within a sample interval (P ≤ 0.05). Arrow indicates LPS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Poultry Science Association,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E93BC-86C9-41E3-8048-C16D3A25DE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07-004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87, Issue 4, April 2008, Pages 645–654,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https://doi.org/10.3382/ps.2007-00483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Pulmonary arterial pressure (PAP; mean ± SEM) in male broilers reared in environmental chambers in experiment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Pulmonary arterial pressure (PAP; mean ± SEM) in male broilers reared in environmental chambers in experiment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2024-04-27T05:06:17Z</dcterms:modified>
</cp:coreProperties>
</file>