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8D86D-67EB-4830-89AD-1ECD37ADF1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3B8D0-3A0B-43D0-9CA3-92E3C8E5B8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second framework for categorizing peptide assembly methods. The classification criterion is based on the underlying algorithmic techniques. Bipartite graph model only utilizes information in the standard bipartite graph representation. To improve the identification coverage, supplementary information model borrows additional information from various data sources. Currently, extra information used in peptide assembly can be either MS-generated data such as peptide expression profile or data from other sources like protein interaction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2779C0-2CD8-4D1D-8EFC-4BC766C2A6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13, Issue 5, September 2012, Pages 586–614, </a:t>
            </a:r>
            <a:r>
              <a:rPr lang="en-US" altLang="en-US" sz="1000">
                <a:solidFill>
                  <a:srgbClr val="333333"/>
                </a:solidFill>
                <a:hlinkClick r:id="rId3"/>
              </a:rPr>
              <a:t>https://doi.org/10.1093/bib/bbs004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second framework for categorizing peptide assembly methods. The classification criterion is based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second framework for categorizing peptide assembly methods. The classification criterion is based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2024-04-27T01:19:14Z</dcterms:modified>
</cp:coreProperties>
</file>