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C1A50D-EC83-4BA0-9C4C-3D9C0BC7AA4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242EBF-C17F-458E-BACE-ED9D8F8342B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Prediction of 3D solution shape of non-linear DNA-based nanostructures. (a) DNA double helices are treated as isotropic elastic rods connected by rigid crossovers (left). Spheres correspond to finite element nodes used to describe the position and orientation of DNA basepairs, and lines represent finite element beams that model the stretching, twisting and bending mechanics of DNA. 3D solution shape is computed using a mechanical energy perturbation in which double helices are first deformed via stretching and twisting until crossover locations are in register, followed by energy minimization (right). The undeformed, deformed and mechanically relaxed (equilibrium) conformations of the DNA nanostructure are denoted U, D and R in the schematic at right. (b) Example deformations induced by mismatch between neighboring DNA helices induced by (red) insertions and (blue) deletions for a honeycomb lattice bundle (Supplementary Figures S2 and Supplementary Data). (c) Snapshots of a spherical wireframe structure (7) during the deformation and relaxation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6AA3B1-8D8C-4263-8329-1791C331BC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nicks on 3D solution shape. (a) Snapshots of ‘A’-like object during the deformation and relaxation process. (b and c) Predicted solution shapes of an ‘A’-like object (b) including the nick model and (c) ignoring the nick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6AA3B1-8D8C-4263-8329-1791C331BC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Experimental validation of non-linear solution shapes of DNA nanostructures. (a and b) TEM images (left) and predicted solution shapes (middle and right) for objects resembling capital letters ‘A’ and ‘S’ (Supplementary Figures S18–S19). TEM images are obtained by averaging single particle images (Supplementary Figures S4–S5). (c) Predicted solution shapes of a tensegrity structure (11). (d) Predicted solution shapes of a single-layer rectangular structure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6AA3B1-8D8C-4263-8329-1791C331BC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Experimental validation of the flexibility of DNA nanostructures. (a) 32-helix bundle objects packed on a honeycomb lattice with decreasing crossover density corresponding to axial spacings of 21 (1st column), 42 (2nd column), 63 (3rd column) and 84 (4th column) basepairs (Supplementary Figures S20–23). The inset depicts the three distinct crossover orientations in the honeycomb lattice. (b) Experimental (top) and simulated (middle) TEM images obtained from single-particle averaging (Supplementary Figures S10–S14), and (bottom) quantitative distributions in root-mean-square fluctuation amplitude. (c) 3D renderings and quantitative distributions in root-mean-square fluctuation amplitude of robot-like object (2nd column), letter ‘A’ (3rd column), and letter ‘S’ (4th column). TEM image of robot-like object (1st column) is obtained by averaging single particle images (Supplementary Figure S15).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6AA3B1-8D8C-4263-8329-1791C331BC7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11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117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117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11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7, 1 April 2012, Pages 2862–2868, </a:t>
            </a:r>
            <a:r>
              <a:rPr lang="en-US" altLang="en-US" sz="1000">
                <a:solidFill>
                  <a:srgbClr val="333333"/>
                </a:solidFill>
                <a:hlinkClick r:id="rId3"/>
              </a:rPr>
              <a:t>https://doi.org/10.1093/nar/gkr1173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Prediction of 3D solution shape of non-linear DNA-based nanostructures. (a) DNA double helices are treated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8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7, 1 April 2012, Pages 2862–2868, </a:t>
            </a:r>
            <a:r>
              <a:rPr lang="en-US" altLang="en-US" sz="1000">
                <a:solidFill>
                  <a:srgbClr val="333333"/>
                </a:solidFill>
                <a:hlinkClick r:id="rId3"/>
              </a:rPr>
              <a:t>https://doi.org/10.1093/nar/gkr1173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nicks on 3D solution shape. (a) Snapshots of ‘A’-like object during the deformation and relaxation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349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7, 1 April 2012, Pages 2862–2868, </a:t>
            </a:r>
            <a:r>
              <a:rPr lang="en-US" altLang="en-US" sz="1000">
                <a:solidFill>
                  <a:srgbClr val="333333"/>
                </a:solidFill>
                <a:hlinkClick r:id="rId3"/>
              </a:rPr>
              <a:t>https://doi.org/10.1093/nar/gkr1173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Experimental validation of non-linear solution shapes of DNA nanostructures. (a and b) TEM images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85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7, 1 April 2012, Pages 2862–2868, </a:t>
            </a:r>
            <a:r>
              <a:rPr lang="en-US" altLang="en-US" sz="1000">
                <a:solidFill>
                  <a:srgbClr val="333333"/>
                </a:solidFill>
                <a:hlinkClick r:id="rId3"/>
              </a:rPr>
              <a:t>https://doi.org/10.1093/nar/gkr1173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Experimental validation of the flexibility of DNA nanostructures. (a) 32-helix bundle objects packed 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64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Prediction of 3D solution shape of non-linear DNA-based nanostructures. (a) DNA double helices are treated as ...</vt:lpstr>
      <vt:lpstr>Figure 2. Effect of nicks on 3D solution shape. (a) Snapshots of ‘A’-like object during the deformation and relaxation ...</vt:lpstr>
      <vt:lpstr>Figure 3. Experimental validation of non-linear solution shapes of DNA nanostructures. (a and b) TEM images (left) and ...</vt:lpstr>
      <vt:lpstr>Figure 4. Experimental validation of the flexibility of DNA nanostructures. (a) 32-helix bundle objects packed on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2024-09-18T21:04:53Z</dcterms:modified>
</cp:coreProperties>
</file>