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CA67B-F4D0-4483-97C5-020037E23D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215A9-A6A2-4A16-A444-F0CEA4565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MRC breathlessness scale (adapted from [1]).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DB80B-715B-4228-AD40-E9E08F764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m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58, Issue 3, May 2008, Pages 226–227,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https://doi.org/10.1093/occmed/kqm162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MRC breathlessness scale (adapted from [1]).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MRC breathlessness scale (adapted from [1]).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2024-04-26T13:57:22Z</dcterms:modified>
</cp:coreProperties>
</file>