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9A23E-AA37-440E-BCEE-956A691E9B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B0D56-E64B-4101-8130-E4C2DCA9E4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Sequence of screen shots from DPVweb.net showing (left) selection of curated sequences from species in the genus Bromovirus, (centre) selection of Coat protein feature and protein output and (right) the FASTA output of the coat protein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068168-B569-4F42-A64A-3FC71B2CA9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D382–D385, </a:t>
            </a:r>
            <a:r>
              <a:rPr lang="en-US" altLang="en-US" sz="1000">
                <a:solidFill>
                  <a:srgbClr val="333333"/>
                </a:solidFill>
                <a:hlinkClick r:id="rId3"/>
              </a:rPr>
              <a:t>https://doi.org/10.1093/nar/gkj023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Sequence of screen shots from DPVweb.net showing (left) selection of curated sequences from species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Sequence of screen shots from DPVweb.net showing (left) selection of curated sequences from species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2024-04-26T08:49:50Z</dcterms:modified>
</cp:coreProperties>
</file>