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A1E593-2377-457C-AAFF-DF216260C7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3432F7-BBB0-447E-AEA0-EA5D6ACCB3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Placement of electrodes, representative traces of LFPs and IO curves. (A,D) Nissl staining following electrical lesions illustrates the locations of bipolar stimulation electrode (red arrow heads, A, OR; D, RAD), recording electrode in OR (blue arrow head) and recording electrode in RAD (green arrow head). (B,E) Representative, color-coded traces of evoked responses during acquisition of the IO when the stimulation electrode placed in OR (B) and RAD (E). (C,F) IO curves based on absolute values of slope against stimulus intensity when stimulating in OR (C, n = 32) and RAD (F, n = 32). Significance was tested by two-sample K-S test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3E9D1F-1937-4702-8356-BF0FFB8D67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647–655, </a:t>
            </a:r>
            <a:r>
              <a:rPr lang="en-US" altLang="en-US" sz="1000">
                <a:solidFill>
                  <a:srgbClr val="333333"/>
                </a:solidFill>
                <a:hlinkClick r:id="rId3"/>
              </a:rPr>
              <a:t>https://doi.org/10.1093/cercor/bhu229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Placement of electrodes, representative traces of LFPs and IO curves. (A,D) Nissl staining following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Placement of electrodes, representative traces of LFPs and IO curves. (A,D) Nissl staining following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2024-04-26T23:59:02Z</dcterms:modified>
</cp:coreProperties>
</file>