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1E73CA-6434-49B0-BCF4-12119FF62E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7272E9-44AC-4D0D-A19E-46CA2EF9E2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C02B32-619D-42C2-87ED-501FF4AF2D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2024-04-26T23:23:57Z</dcterms:modified>
</cp:coreProperties>
</file>