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1A98C-0352-4ABE-BF2C-37FB257083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962AE-14BD-4DC7-BF26-C4774DEB0B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Glandular function, i.e. Saxon's (A, B) and Schirmer's test (C) values are depicted at baseline and after treatment with HCQ in patients with SS (Group A, n = 14). The Saxon's test values were subanalysed according to the patient's α-fodrin status. The α-fodrin antibody-positive subgroup (A, n = 8) revealed a significant increase in saliva production as measured by the Schirmer's test (P = 0.017). The dotted lines indicate the thresholds in regard to a residual glandular function, i.e. &gt;1 g for the Saxon's and ⩾1 mm for the Schirmer's test,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2CCE9-0263-461D-9108-95650A7282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48, Issue 7, July 2009, Pages 796–799,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Glandular function, i.e. Saxon's (A, B) and Schirmer's test (C) values are depicted at baseline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Glandular function, i.e. Saxon's (A, B) and Schirmer's test (C) values are depicted at baseline and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2024-04-26T13:50:32Z</dcterms:modified>
</cp:coreProperties>
</file>