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E3A5B-DD95-4C44-A5DA-2EAFD7A4E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6AF0A-C1FE-40FF-B7B7-8B8D1E27D9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59C47-B59E-4CB7-AB21-D73F011F4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2024-04-26T14:58:29Z</dcterms:modified>
</cp:coreProperties>
</file>