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D94BB-6B07-41C7-9F45-D6B2E9E864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E45B7-DE33-4158-BD90-EB29EF4458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Bimanual independent force production performance for a representative young (A) and older adult (B). For each participant, the top panel represents the nondominant hand attempting to produce a 1-Hz sine wave, whereas the bottom panel represents the dominant hand attempting to maintain a constant isometric force. The horizontal dotted line indicates the force target of the dominant hand (20% MVC), whereas the gray line indicates the 1-Hz sine wave target for the nondominant hand (peak = 20% MVC). Non-Dom = nondominant hand; Dom = dominant hand; lbF = pound force.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DD4A3E-4BC8-4142-9DBF-08E3BA5292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2643–2652,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Bimanual independent force production performance for a representative young (A) and older adult (B).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Bimanual independent force production performance for a representative young (A) and older adult (B).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2024-04-26T19:07:31Z</dcterms:modified>
</cp:coreProperties>
</file>