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AB8B6-F6DF-44FB-B9A5-1DF2C165BA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A73EF-0071-49E0-8128-8BD6ABEE3B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of mutual lesion involvement for all patients with medial (A) or lateral (B) cerebellar lesions are represented as density plots at a T1-weighted MRI template in MNI space: first row—the transversal slices corresponding to the maximal axial extent of the density plots (z = −25 for medial lesions, z = −55 for lateral lesions); second row—the maximal coronal extent (y = −55 for medial lesions, y = −70 for lateral lesions), third row—the maximal sagittal extent (x = −10 for medial lesions, x = −40 for lateral lesions). These areas (marked by cyan or red) are affected in all patients with tumors either to the left medial or lateral cerebellum,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D2AA1-8E12-4EC7-B3F7-949B7D0EB1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2, February 2010, Pages 486–491,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Regions of mutual lesion involvement for all patients with medial (A) or lateral (B) cerebellar lesions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Regions of mutual lesion involvement for all patients with medial (A) or lateral (B) cerebellar lesions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2024-04-26T07:00:42Z</dcterms:modified>
</cp:coreProperties>
</file>