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4488AA-E58E-4DDC-BA5D-F7D5FE28FC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E52676-E601-45CA-A342-900CAE6DDB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Percentage of drivers involved in fatal multivehicle motor carrier crashes with imputed blood alcohol concentrations ≥0.01 g/dL, by year and driver type, United States, Fatality Analysis Reporting System, 1982–2006.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2009. Published by the Johns Hopkins Bloomberg School of Public Health.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DCB477-F053-4ACA-A83E-A6E67B1E95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p2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170, Issue 6, 15 September 2009, Pages 775–782,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https://doi.org/10.1093/aje/kwp202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Percentage of drivers involved in fatal multivehicle motor carrier crashes with imputed blood alcohol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435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Percentage of drivers involved in fatal multivehicle motor carrier crashes with imputed blood alcohol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2024-04-26T10:30:07Z</dcterms:modified>
</cp:coreProperties>
</file>