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1230C-2121-4A86-9C46-1C36C07893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9A2A28-10CF-4B9C-8121-ED6BAF910F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Effect of statins on cell proliferation. Cell lines were variably suppressed in their proliferative extent after incubation with 20 µM statins for 24 h, as indicated by [ 3 H]thymidine uptake according to the statin used. All statins (except pravastatin) decreased their proliferation rate, as shown by a significant reduction of c.p.m. MCC-2 myeloma cells showed high sensitivity to the suppressive effect, whereas CEM leukemic cells were apparently refractory. However, cerivastatin induced the highest inhibition. The results are expressed in c.p.m. as mean ± SD from three experiments.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Carcinogenesis vol.26 no.5 © Oxford University Press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4AB0DC-9211-4912-8B07-FF59775A88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i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26, Issue 5, May 2005, Pages 883–891,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https://doi.org/10.1093/carcin/bgi036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Effect of statins on cell proliferation. Cell lines were variably suppressed in their proliferative extent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Effect of statins on cell proliferation. Cell lines were variably suppressed in their proliferative extent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2024-04-26T01:31:55Z</dcterms:modified>
</cp:coreProperties>
</file>