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B73C9D-39BB-4BAD-B367-97B084A5D6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32B103-0241-4BC2-B213-CD3864A010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Take versus decline activation, masked by significant clusters (P &lt; 0.05 FWE) from Furl and Averbeck (2011). Compare with Figure 4 from this earlier paper in which information sampling was assessed in the beads task. (A) Anterior insula activation; (B) ACC activation; (C) dorsal parietal activation; (D) ventral striatal activation.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(a) US Government employee(s) and is in the public domain in the US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D97F21-6BDA-45C1-A594-32AA7296AD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4, April 2015, Pages 972–982,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Take versus decline activation, masked by significant clusters (P &lt; 0.05 FWE) from Furl and Averbeck (2011).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Take versus decline activation, masked by significant clusters (P &lt; 0.05 FWE) from Furl and Averbeck (2011).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2024-04-26T06:17:15Z</dcterms:modified>
</cp:coreProperties>
</file>