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DF0F8-C1AB-4C5D-80B7-46C974B4F6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CFDEE-A265-4349-86C3-7802B823E6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data and fitted uniform-disc angular diameter curves for observations near minimum and maximum angular diameters. Key: the filled circles are the data for phase 0.047 on 2007 May 24 and the solid line is the fit to these data; the open circles are the data for phase 0.503 on 2005 February 6 and the dashed line is the fit to these data. Details of the fitting procedure are given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0798F-E273-42B6-99F0-BDBD8E0A7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43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394, Issue 3, April 2009, Pages 1620–1630,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https://doi.org/10.1111/j.1365-2966.2009.14433.x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Examples of the data and fitted uniform-disc angular diameter curves for observations near minimum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Examples of the data and fitted uniform-disc angular diameter curves for observations near minimum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2024-04-27T02:48:44Z</dcterms:modified>
</cp:coreProperties>
</file>