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820DF-5A2F-4BAA-ADF0-C95975E4F0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B9E8F-578E-4048-A46F-1682680C00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group-specific activations with the putative pheromones and odors. The Sokoloff’s color scale illustrates Z values reflecting the degree of activation. As the same brain section is chosen, the figures do not always illustrate maximal activation for each condition. Clusters of activated regions are superimposed on the standard brain MRI, midsagittal plane. The cingulate cluster in HeW and the left amygdala + piriform cluster in HeM for AND were not significant. Neither were the midbrain clusters in the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D1845-0D8E-41E5-B87A-F69697DFC4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1900–1908, </a:t>
            </a:r>
            <a:r>
              <a:rPr lang="en-US" altLang="en-US" sz="1000">
                <a:solidFill>
                  <a:srgbClr val="333333"/>
                </a:solidFill>
                <a:hlinkClick r:id="rId3"/>
              </a:rPr>
              <a:t>https://doi.org/10.1093/cercor/bhm216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group-specific activations with the putative pheromones and odors. The Sokoloff’s color scale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group-specific activations with the putative pheromones and odors. The Sokoloff’s color scale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2024-04-27T00:30:10Z</dcterms:modified>
</cp:coreProperties>
</file>