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3C752-0094-46AF-B98D-FE8008CDE5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41462-3FEB-4DD9-BD88-3EBF475693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Complementation studies with cDNA constructs of fission yeast (Prp4sp, white boxes), mouse (PRP4m, stipled boxes) and swap constructs as indicated. Prp4spΔXI has a 39 bp deletion in kinase subdomain XI. The constructs were inserted into the expression vector pREPl containing the repressible nmt1 promoter and transformed into a S.pombe prp4-73 strain. The constructs were tested for complementation at 36°C under repressed (+thiamine) and derepressed (—thiamine) conditions.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EF5F3-65CC-4265-BACA-7D4631593E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5.5.1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25, Issue 5, 1 March 1997, Pages 1028–1035,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https://doi.org/10.1093/nar/25.5.1028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Complementation studies with cDNA constructs of fission yeast (Prp4sp, white boxes), mouse (PRP4m, stipled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Complementation studies with cDNA constructs of fission yeast (Prp4sp, white boxes), mouse (PRP4m, stipled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2024-04-26T06:19:33Z</dcterms:modified>
</cp:coreProperties>
</file>