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FFDA31E-9242-4AA3-871D-24B11D53DE3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446F49D-B472-4A4D-8ED4-03CC6A261F2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DDC8CA4-5D6A-4C13-AF01-DD40F2043B0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2024-04-26T06:26:02Z</dcterms:modified>
</cp:coreProperties>
</file>