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730B88-6052-4718-BAAB-89BE374F68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FFC1EE-B978-489F-88D9-B9ED51136C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Standardized d2-test performance change and spectroscopic frontomesial NAA change (adjusted for local brain volume differences) upon short-term abstinence from alcoholism (odds ratio of concordant versus discordant change observations πc/πd = 2.70, Pcorrected = 0.05; n = 14, one outlier of d2-performance change = −68 standardized units excluded).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95E09D-BD7E-4027-8F0B-18692962BE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3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1, January 2007, Pages 36–47,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Standardized d2-test performance change and spectroscopic frontomesial NAA change (adjusted for local brain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Standardized d2-test performance change and spectroscopic frontomesial NAA change (adjusted for local brain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2024-04-26T23:24:41Z</dcterms:modified>
</cp:coreProperties>
</file>