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2A8CA9-310D-4097-84C6-41A4DDC53F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D1AD6D-42C1-4091-B7CE-D92FE406ABA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4BC4F8-AFCA-44B6-AF8B-8BD602C5EC4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2024-09-20T09:27:30Z</dcterms:modified>
</cp:coreProperties>
</file>