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16C35C-4E10-4ED8-BEFB-8655F5515B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5139C3-65D9-4704-A283-B40C66E975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F98BE7-900B-4BF3-82C1-946B4D60FB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2024-05-10T09:16:46Z</dcterms:modified>
</cp:coreProperties>
</file>