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A5B6A-29F2-4506-9C6C-94854F6F82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07439-5256-42EC-BF91-C7BA9936A7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B1BA4-3B8A-47BA-B82D-09C1D86D17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2024-04-26T07:54:14Z</dcterms:modified>
</cp:coreProperties>
</file>