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65B8E-81E4-49D2-84DD-3ACFD90917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3C0D8-1126-4C36-B28B-319760E42E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E5FD9-518E-4507-AAA8-F0EB09AF1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2024-04-26T09:46:41Z</dcterms:modified>
</cp:coreProperties>
</file>