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177BDB-095A-4E18-A5D0-05B9774158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022DCE-B3A7-41CC-9F75-71436D3423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8CF224-EDA8-4691-B2E2-0886455372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2024-04-27T00:30:24Z</dcterms:modified>
</cp:coreProperties>
</file>