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436EC-332E-4395-9BA0-14D039C488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71276-EF5E-4D15-B678-0C1CF3A88D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1F24A-A220-42EF-AAB1-CF66596021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2024-05-01T21:54:18Z</dcterms:modified>
</cp:coreProperties>
</file>