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E64C06-3980-46B0-9C0B-52875CB980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8921E1-732C-48F3-884C-E17A1C439B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B20A53-D564-4BD6-A461-D667E4EF91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2024-04-26T23:26:27Z</dcterms:modified>
</cp:coreProperties>
</file>