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42474-5C00-460D-B9D8-6297CF86569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D32CEF-8DCD-47C9-B12F-6A36DA50FA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F391F0-0708-4EFB-A6E4-8DEFE059CB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2024-04-26T18:50:25Z</dcterms:modified>
</cp:coreProperties>
</file>