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2B836-5550-458C-9AE5-3E8EC022BA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71F6E-57B3-47A6-AE25-D94C6D5065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Frank–Starling relationship [Pdpk (mm Hg) vs. volume (ml)] for baseline (no drug; ○) and for treatment with 10−8 M Sar1-Ang II (●). The lines are curve fits (n=6) using multiple linear regression and Eq. (1)(- - -=baseline and ———= Ang II treatment): Pdpk=86.7V−15.4V2−3.2D+6.7V·D. Ang II enhances LV systolic function – i.e., the Frank–Starling relation shifts up and to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FA71A-7058-4562-991F-D0D4380189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344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42, Issue 3, June 1999, Pages 660–669,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https://doi.org/10.1016/S0008-6363(98)00344-7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Frank–Starling relationship [Pd</a:t>
            </a:r>
            <a:r>
              <a:rPr lang="en-US" altLang="en-US" b="0" baseline="-25000"/>
              <a:t>pk</a:t>
            </a:r>
            <a:r>
              <a:rPr lang="en-US" altLang="en-US" b="0"/>
              <a:t> (mm Hg) vs. volume (ml)] for baseline (no drug; ○) and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Frank–Starling relationship [Pdpk (mm Hg) vs. volume (ml)] for baseline (no drug; ○) and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2024-04-27T02:58:42Z</dcterms:modified>
</cp:coreProperties>
</file>