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BE399-131F-4E0F-940B-83E325B16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54CF3F-785B-493C-8C56-1C98A38DC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Color priming. (A) Reaction times from stimulus onset as a function of Same/Different trials and TMS site. The priming effect (Same faster than Different) is seen in the baseline condition [mean RTs (SE) in ms from stimulus offset: Same trials 379 (9), Different 409 (14)]. This behavioural pattern is unaffected either by V5/MT or right parietal cortex stimulation. V5/MT TMS mean RTs (SE): Same trials, 360 (9), Different trials 381 (8); PPC TMS mean RTs (SE): Same trials 356 (6), Different trials 383 (10). (B) Accuracy data as a function of Same/Different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0DE5A3-FB92-4D20-87A5-1294E90144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663–669,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Color priming. (A) Reaction times from stimulus onset as a function of Same/Different trials and TMS site.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Color priming. (A) Reaction times from stimulus onset as a function of Same/Different trials and TMS site.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2024-04-26T20:05:34Z</dcterms:modified>
</cp:coreProperties>
</file>