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A7143-18B3-4AA4-96A1-B8C5FD6D41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A018F-2015-4E00-ABFB-7ADB48EC7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35F7A-D27C-472A-874C-CA1CF4DFFE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2024-04-26T06:42:58Z</dcterms:modified>
</cp:coreProperties>
</file>