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0E222-24DE-4EA3-947A-1191E3D88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087B8-3836-440F-81A2-AEAAD8F82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Table 1. 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the laboratory in measles mortality reduction and elimination.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 2003. All rights reserved. The World Health Organization has granted the Publisher permission for the reproduction of this article.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35018-6428-43D7-A5D4-734AE8B3E0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S264–S269,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Table 1.  </a:t>
            </a:r>
            <a:r>
              <a:rPr lang="en-US" altLang="en-US" b="0"/>
              <a:t>Role of the laboratory in measles mortality reduction and elimination.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Table 1.  Role of the laboratory in measles mortality reduction and elimination.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2024-04-27T04:44:11Z</dcterms:modified>
</cp:coreProperties>
</file>