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1AC97-F37E-4E43-BE9A-73E0FA403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B0FFC-E082-429E-94D4-D8BA0826DF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Comparisons of effect magnitude of loci associated with age at menopause between women with European and African ancestry. Each point represents a previously identified locus associated with age at menopause in women with European ancestry. Loci replicated in the current African-American cohorts are colored in black. The dash line indicates the theoretical x = y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5C925-8D59-4A2A-B8CD-793595E88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3327–3342,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Comparisons of effect magnitude of loci associated with age at menopause between women with European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Comparisons of effect magnitude of loci associated with age at menopause between women with European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2024-04-26T07:46:14Z</dcterms:modified>
</cp:coreProperties>
</file>