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590C9-9C51-4F89-86B5-A5E72A84F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DD094-9863-4495-9CCB-5148E8C74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85A4D-A956-4A12-9A59-1C3110BFFB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2024-04-27T04:56:53Z</dcterms:modified>
</cp:coreProperties>
</file>