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C65BD-84E5-40C1-A97F-A65B50CC1A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9E4DA-7F88-4A3C-A09F-A981474FF8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Myr-HTT553–585–mApple and EGFP-Rab32 localize to similar autophagic vesicles. (A). Myr-HTT553–585 and G553A-HTT553–585 were appended to the monomeric fluorescent protein mApple and co-transiently transfected with EGFP-Rab32 in HeLa cells for 24 h. Images were acquired by wide-field live-cell microscopy and deconvolved using SVI Huygens Deconvolution software. Images are presented as z-stacks. Scale bar is representative of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D3D09-8A83-4FAC-9357-D5D018FDEE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3166–3179,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Myr-HTT</a:t>
            </a:r>
            <a:r>
              <a:rPr lang="en-US" altLang="en-US" b="0" baseline="-25000"/>
              <a:t>553–585</a:t>
            </a:r>
            <a:r>
              <a:rPr lang="en-US" altLang="en-US" b="0"/>
              <a:t>–mApple and EGFP-Rab32 localize to similar autophagic vesicles. (A).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Myr-HTT553–585–mApple and EGFP-Rab32 localize to similar autophagic vesicles. (A).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2024-04-26T19:21:55Z</dcterms:modified>
</cp:coreProperties>
</file>