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2D0D2-5019-4CAA-B442-7284CBB3CB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63511E-29A8-4C9B-8A4D-BDEEB81E46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4B507-2097-4B2B-B2C1-43F52042EC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2024-04-27T01:43:04Z</dcterms:modified>
</cp:coreProperties>
</file>