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B31271-4422-4FD6-A30C-A4119BFB104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80BB3B-A1F4-4F4E-8529-8D24F3B63A6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9435E8-D811-40FE-9FE0-A0E469B1647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2024-04-26T19:13:27Z</dcterms:modified>
</cp:coreProperties>
</file>