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F08D2-E2CE-4F21-8005-08AE1A8EB7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D0932-1178-47D9-849B-D8EAB1158B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Histological controls of the nigral dopamine denervation extent. Photomicrographs of TH immunoreactivity at the SNC (left and right columns) and VTA (middle column) levels in sham-operated (A), unilaterally (B), and bilaterally (C) SNC-lesioned rats. Note the sparing of the DA cell bodies in the VTA in both unilaterally (B) and bilaterally (C) lesioned animals and the complete loss of SNC DA cell bodies above the substantia nigra pars reticulata in B3, C1, and C3. Scale bar in A1 (200 μm) applies in A, B, and C. Asterisks (*) indicate the loss of DA cell bodies in the 6-OHDA-lesioned SNCs. SNR: substantia nigra pars reticulata.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FDB73-F701-4F0E-A366-A1F2A2257A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1616–1630, </a:t>
            </a:r>
            <a:r>
              <a:rPr lang="en-US" altLang="en-US" sz="1000">
                <a:solidFill>
                  <a:srgbClr val="333333"/>
                </a:solidFill>
                <a:hlinkClick r:id="rId3"/>
              </a:rPr>
              <a:t>https://doi.org/10.1093/cercor/bhn199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Histological controls of the nigral dopamine denervation extent. Photomicrographs of TH immunoreactivity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Histological controls of the nigral dopamine denervation extent. Photomicrographs of TH immunoreactivity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2024-04-26T03:26:51Z</dcterms:modified>
</cp:coreProperties>
</file>