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B284E-DA2B-41E2-B024-20C9B18781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1ECDAA-0F30-488F-B768-327B68AB0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Imino proton NMR spectra of the ASLs. Spectra were collected from ASL samples dissolved in 10 mM phosphate buffer, pH 6, buffer at 4°C. WATERGATE was used for solvent suppression as described in Materials in Methods, a, resonance is either the imino of G 43 or a loop nucleoside. b, additional imino proton peak observed in ASL-Ψ 39 and ASL-m 1 Ψ 39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B3D8B-AB38-4818-A2F3-FCD77CA5B7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17.35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17, 1 September 1999, Pages 3543–3549,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https://doi.org/10.1093/nar/27.17.3543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Imino proton NMR spectra of the ASLs. Spectra were collected from ASL samples dissolved in 10 mM phosphate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Imino proton NMR spectra of the ASLs. Spectra were collected from ASL samples dissolved in 10 mM phosphate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2024-04-26T19:17:37Z</dcterms:modified>
</cp:coreProperties>
</file>