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F828F2-DCD6-4731-B394-43C61E454D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EF1375-0DFB-44CC-A296-041636F7C4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 showing the state of Sarawak in Malaysia.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European Society for Medical Oncology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16AF1A-006F-4B61-B9BE-AED312E429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m1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18, Issue 7, July 2007, Pages 1172–1176,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https://doi.org/10.1093/annonc/mdm105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Map showing the state of Sarawak in Malaysia.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Map showing the state of Sarawak in Malaysia.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2024-04-26T06:26:47Z</dcterms:modified>
</cp:coreProperties>
</file>