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71F8D6-5438-47C5-B871-4420127A46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BCE82-CE50-4B75-9A50-86D342437D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4A03AE-C4BB-4221-BD1F-5ABA6B9370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2024-04-26T04:27:40Z</dcterms:modified>
</cp:coreProperties>
</file>