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A7F5A6-FE6C-437C-AC77-AA98F110A9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567D20-FD7B-40F9-8659-AF89EF2FBB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Experimental conditions. There were three experimental conditions: Eyes, Mouth and Hand. The animated character was always present. Trials were separated by a 17 s inter-trial interval, during which the figure was present on the screen (Still) but not moving.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A5A6ED-40D7-479D-8094-FD1900DE29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6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12, December 2005, Pages 1866–1876,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Experimental conditions. There were three experimental conditions: Eyes, Mouth and Hand. The animated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Experimental conditions. There were three experimental conditions: Eyes, Mouth and Hand. The animated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2024-04-27T01:45:49Z</dcterms:modified>
</cp:coreProperties>
</file>