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C62CDD-50A8-4D2C-8987-757EA58A8A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C98B5F-E86C-4332-A47E-1B8F486691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Spectra of the CO+N= 2 → 1, J= 5/2 → 3/2 line observed in the sample of PNe, with fits to the line profiles overlaid (dashed lines). Brightness temperatures are given in main beam (Tmb) scale and velocities are quoted with respect to the local standard of rest (LSR). Some of the spectra have been binned to a lower velocity resolution to reduce the noise.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0CA63-7A4F-48F7-B274-975F1E88360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Spectra of the CO+ N= 2 → 1, J= 5/2 → 3/2 and N= 3 → 2, J= 7/2 → 5/2 lines observed in CRL 618. Brightness temperatures are given in main beam (Tmb) scale and velocities are quoted with respect to the LSR. The two velocity components appearing in each of the lines are labelled a and b on the spectra.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0CA63-7A4F-48F7-B274-975F1E88360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Column densities (with error bars) of CO+ (diamonds) and HCO+ (crosses, from the literature) for the sample of PNe. The sources span a range of evolutionary stages from PPN (left-hand side) through to evolved PN (right-hand side). Only an upper limit was obtained for the column density of CO+ for M 1–17 and M 1–13.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0CA63-7A4F-48F7-B274-975F1E88360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Ratios of CO+ to HCO+ column density (with error bars) for the sample of PNe. The sources span a range of evolutionary stages from PPN (left-hand side) through to evolved PN (right-hand side). Only an upper limit was obtained for the column density of CO+ for M 1–17 and M 1–13.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0CA63-7A4F-48F7-B274-975F1E88360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2398.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7.12398.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7.12398.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7.12398.x"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382, Issue 3, November 2007, Pages 1139–1144, </a:t>
            </a:r>
            <a:r>
              <a:rPr lang="en-US" altLang="en-US" sz="1000">
                <a:solidFill>
                  <a:srgbClr val="333333"/>
                </a:solidFill>
                <a:hlinkClick r:id="rId3"/>
              </a:rPr>
              <a:t>https://doi.org/10.1111/j.1365-2966.2007.12398.x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Spectra of the CO</a:t>
            </a:r>
            <a:r>
              <a:rPr lang="en-US" altLang="en-US" b="0" baseline="30000"/>
              <a:t>+</a:t>
            </a:r>
            <a:r>
              <a:rPr lang="en-US" altLang="en-US" b="0"/>
              <a:t>N= 2 → 1, J= 5/2 → 3/2 line observed in the sample of PNe, with fits to the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19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382, Issue 3, November 2007, Pages 1139–1144, </a:t>
            </a:r>
            <a:r>
              <a:rPr lang="en-US" altLang="en-US" sz="1000">
                <a:solidFill>
                  <a:srgbClr val="333333"/>
                </a:solidFill>
                <a:hlinkClick r:id="rId3"/>
              </a:rPr>
              <a:t>https://doi.org/10.1111/j.1365-2966.2007.12398.x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Spectra of the CO</a:t>
            </a:r>
            <a:r>
              <a:rPr lang="en-US" altLang="en-US" b="0" baseline="30000"/>
              <a:t>+</a:t>
            </a:r>
            <a:r>
              <a:rPr lang="en-US" altLang="en-US" b="0"/>
              <a:t> N= 2 → 1, J= 5/2 → 3/2 and N= 3 → 2, J= 7/2 → 5/2 lines observed in CRL 618.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37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382, Issue 3, November 2007, Pages 1139–1144, </a:t>
            </a:r>
            <a:r>
              <a:rPr lang="en-US" altLang="en-US" sz="1000">
                <a:solidFill>
                  <a:srgbClr val="333333"/>
                </a:solidFill>
                <a:hlinkClick r:id="rId3"/>
              </a:rPr>
              <a:t>https://doi.org/10.1111/j.1365-2966.2007.12398.x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Column densities (with error bars) of CO</a:t>
            </a:r>
            <a:r>
              <a:rPr lang="en-US" altLang="en-US" b="0" baseline="30000"/>
              <a:t>+</a:t>
            </a:r>
            <a:r>
              <a:rPr lang="en-US" altLang="en-US" b="0"/>
              <a:t> (diamonds) and HCO</a:t>
            </a:r>
            <a:r>
              <a:rPr lang="en-US" altLang="en-US" b="0" baseline="30000"/>
              <a:t>+</a:t>
            </a:r>
            <a:r>
              <a:rPr lang="en-US" altLang="en-US" b="0"/>
              <a:t> (crosses,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69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382, Issue 3, November 2007, Pages 1139–1144, </a:t>
            </a:r>
            <a:r>
              <a:rPr lang="en-US" altLang="en-US" sz="1000">
                <a:solidFill>
                  <a:srgbClr val="333333"/>
                </a:solidFill>
                <a:hlinkClick r:id="rId3"/>
              </a:rPr>
              <a:t>https://doi.org/10.1111/j.1365-2966.2007.12398.x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Ratios of CO</a:t>
            </a:r>
            <a:r>
              <a:rPr lang="en-US" altLang="en-US" b="0" baseline="30000"/>
              <a:t>+</a:t>
            </a:r>
            <a:r>
              <a:rPr lang="en-US" altLang="en-US" b="0"/>
              <a:t> to HCO</a:t>
            </a:r>
            <a:r>
              <a:rPr lang="en-US" altLang="en-US" b="0" baseline="30000"/>
              <a:t>+</a:t>
            </a:r>
            <a:r>
              <a:rPr lang="en-US" altLang="en-US" b="0"/>
              <a:t> column density (with error bars) for the sample of PNe.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99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Spectra of the CO+N= 2 → 1, J= 5/2 → 3/2 line observed in the sample of PNe, with fits to the line ...</vt:lpstr>
      <vt:lpstr>Figure 2 Spectra of the CO+ N= 2 → 1, J= 5/2 → 3/2 and N= 3 → 2, J= 7/2 → 5/2 lines observed in CRL 618. ...</vt:lpstr>
      <vt:lpstr>Figure 3 Column densities (with error bars) of CO+ (diamonds) and HCO+ (crosses, from the ...</vt:lpstr>
      <vt:lpstr>Figure 4 Ratios of CO+ to HCO+ column density (with error bars) for the sample of PNe.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2024-04-26T15:19:11Z</dcterms:modified>
</cp:coreProperties>
</file>