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70D694-A778-4234-AA3F-C7A5C1CD18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47B6C1-FACA-4F6D-A272-BE732952F5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Relative risk of myocardial infarction at different usual levels of LDL-C, HDL-C, apoB, apoA1, their ratio (apoB/apoA1) and total cholesterol based on 3510 cases vs. 9805 controls, all without prior vascular disease. Relative risks and 95% CIs, adjusted for age, sex, smoking, and body mass index, are plotted against the mean usual value (i.e. the medium-term average value after allowance for measurement error). The seven groups are based on deciles or, for the middle three groups, quintiles of the values among cases. Horizontal scales are defined similarly in all graphs, with the marked points 2SD above and below the median (in the middle group) at the same positions. MI, myocardial infarction; RR, relative risk; SD, standard deviation of usual value in cases.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771ABA-4AC7-4EC6-83CB-21D15BEA57C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 of age on relative risk per 2SD difference in the usual levels of apolipoproteins and total cholesterol. Relative risks and 95% confidence intervals (for 3510 cases and 9805 controls) are adjusted for sex, smoking, and body mass index. RR, relative risk; SD, standard deviation of usual value in cases.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771ABA-4AC7-4EC6-83CB-21D15BEA57C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sex, smoking, and body mass index on relative risk per 2SD difference in the usual levels of apolipoproteins and total cholesterol. Relative risks, with 95% confidence intervals and χ2 tests for heterogeneity, for 3510 cases and 9805 controls. Analyses of each factor are adjusted for age and the two other factors. RR, relative risk; SD, standard deviation of usual value in cases; BMI, body mass index.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771ABA-4AC7-4EC6-83CB-21D15BEA57C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p22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p22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p221"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17, September 2009, Pages 2137–2146, </a:t>
            </a:r>
            <a:r>
              <a:rPr lang="en-US" altLang="en-US" sz="1000">
                <a:solidFill>
                  <a:srgbClr val="333333"/>
                </a:solidFill>
                <a:hlinkClick r:id="rId3"/>
              </a:rPr>
              <a:t>https://doi.org/10.1093/eurheartj/ehp221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Relative risk of myocardial infarction at different usual levels of LDL-C, HDL-C, apoB, apoA</a:t>
            </a:r>
            <a:r>
              <a:rPr lang="en-US" altLang="en-US" b="0" baseline="-25000"/>
              <a:t>1,</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17, September 2009, Pages 2137–2146, </a:t>
            </a:r>
            <a:r>
              <a:rPr lang="en-US" altLang="en-US" sz="1000">
                <a:solidFill>
                  <a:srgbClr val="333333"/>
                </a:solidFill>
                <a:hlinkClick r:id="rId3"/>
              </a:rPr>
              <a:t>https://doi.org/10.1093/eurheartj/ehp221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 of age on relative risk per 2SD difference in the usual levels of apolipoproteins and total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64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17, September 2009, Pages 2137–2146, </a:t>
            </a:r>
            <a:r>
              <a:rPr lang="en-US" altLang="en-US" sz="1000">
                <a:solidFill>
                  <a:srgbClr val="333333"/>
                </a:solidFill>
                <a:hlinkClick r:id="rId3"/>
              </a:rPr>
              <a:t>https://doi.org/10.1093/eurheartj/ehp221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sex, smoking, and body mass index on relative risk per 2SD difference in the usual levels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449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Relative risk of myocardial infarction at different usual levels of LDL-C, HDL-C, apoB, apoA1, ...</vt:lpstr>
      <vt:lpstr>Figure 2 Effect of age on relative risk per 2SD difference in the usual levels of apolipoproteins and total ...</vt:lpstr>
      <vt:lpstr>Figure 3 Effects of sex, smoking, and body mass index on relative risk per 2SD difference in the usual levels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2024-04-26T08:21:33Z</dcterms:modified>
</cp:coreProperties>
</file>