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4B78BB-1A2A-46B3-84BA-121658CB79F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45C15E-DBFD-4E10-836F-45059F3A459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Scatter plots of residuals (observed minus values predicted by linear regression) of the age at onset and of the CAG repeat length obtained in the original data set for the following loci: (a) SCA2, (b) RAI1 and (c) KCNN3. P-values refer to significance of the improvement of fit to the linear regression. KCNN3 is included as an example of a locus without effect on age at onset. The residuals are not standardized and units are years (age at onset) and number of repeats (locus). See text for additional information.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5D5095-FC02-4EC5-B864-FBA4F37A34D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Scatter plots of residuals (observed minus values predicted by linear regression) of the age at onset and of the CAG repeat length obtained in the original data set for the following loci: (a) SCA2, (b) RAI1 and (c) KCNN3. P-values refer to significance of the improvement of fit to the linear regression. KCNN3 is included as an example of a locus without effect on age at onset. The residuals are not standardized and units are years (age at onset) and number of repeats (locus). See text for additional information.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5D5095-FC02-4EC5-B864-FBA4F37A34D8}"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9.12.1753"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9.12.1753"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9, Issue 12, 22 July 2000, Pages 1753–1758, </a:t>
            </a:r>
            <a:r>
              <a:rPr lang="en-US" altLang="en-US" sz="1000">
                <a:solidFill>
                  <a:srgbClr val="333333"/>
                </a:solidFill>
                <a:hlinkClick r:id="rId3"/>
              </a:rPr>
              <a:t>https://doi.org/10.1093/hmg/9.12.1753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Scatter plots of residuals (observed minus values predicted by linear regression) of the age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86100" y="1371600"/>
            <a:ext cx="296715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9, Issue 12, 22 July 2000, Pages 1753–1758, </a:t>
            </a:r>
            <a:r>
              <a:rPr lang="en-US" altLang="en-US" sz="1000">
                <a:solidFill>
                  <a:srgbClr val="333333"/>
                </a:solidFill>
                <a:hlinkClick r:id="rId3"/>
              </a:rPr>
              <a:t>https://doi.org/10.1093/hmg/9.12.1753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Scatter plots of residuals (observed minus values predicted by linear regression) of the age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25803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Scatter plots of residuals (observed minus values predicted by linear regression) of the age at ...</vt:lpstr>
      <vt:lpstr>Figure 1. Scatter plots of residuals (observed minus values predicted by linear regression) of the age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2024-09-20T01:55:37Z</dcterms:modified>
</cp:coreProperties>
</file>