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AC62F2-D023-4169-9352-A0D40B1546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99D9E-2C64-4F68-BD66-46F54D29B6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 5, but for the combined HARPS+Keck data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C19FB-0C74-448A-A031-666717BB87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s4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429, Issue 3, 1 March 2013, Pages 2052–2068,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https://doi.org/10.1093/mnras/sts476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Same as Fig. 5, but for the combined HARPS+Keck data 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Same as Fig. 5, but for the combined HARPS+Keck data 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2024-04-26T10:16:48Z</dcterms:modified>
</cp:coreProperties>
</file>