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CDBB83-7C59-44F0-80CB-397F693FF3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696339-C3F4-4993-A19C-31CCC42FBA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 A ) Human myotubes (MT) with DGUOK (p1, p2) and POLG1 (p3) deficiency, but not myotubes with TYMP mutations (p4) and not control myotubes (c1, c2) showed a significant ( P &lt; 0.01) decrease of mtDNA copy numbers after 7 days of differentiation, if compared with myoblasts (MB). All cultures were carried out in three separate wells, and each well was tested by quantitative PCR in triplicate. A significant difference ( P &lt; 0.01) between myoblasts and myotubes of the same genotype is indicated by a star. Error bars indicate standard deviation, n -values show the number of wells, investigated for each cell type. ( B ) The mtDNA/nDNA ratio was progressively decreasing over time in DGUOK (data not shown) and POLG1 deficiency (p3) but not in controls during differentiation from myoblasts (MB) into myotubes (MT) and reached the lowest level on day 5, when virtually all cells had differentiated. A significant difference ( P &lt; 0.01) between myoblasts and myotubes of the same genotype is indicated by a star. Error bars indicate standard deviation, n -values show the number of wells, investigated for each cell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929387-6CF2-45B7-B1EA-0A3F432C64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0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9, 1 May 2009, Pages 1590–1599, </a:t>
            </a:r>
            <a:r>
              <a:rPr lang="en-US" altLang="en-US" sz="1000">
                <a:solidFill>
                  <a:srgbClr val="333333"/>
                </a:solidFill>
                <a:hlinkClick r:id="rId3"/>
              </a:rPr>
              <a:t>https://doi.org/10.1093/hmg/ddp074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 A ) Human myotubes (MT) with DGUOK (p1, p2) and POLG1 (p3) deficiency, but not myotubes with TYMP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 A ) Human myotubes (MT) with DGUOK (p1, p2) and POLG1 (p3) deficiency, but not myotubes with TYMP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2024-04-26T01:16:20Z</dcterms:modified>
</cp:coreProperties>
</file>