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0C1C6C-0FA5-4202-81AA-8E499CEADB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55503-CBA8-49C0-8143-E9D44CE3D9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33E14-4228-4776-9789-7D4E459820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2024-04-26T23:49:16Z</dcterms:modified>
</cp:coreProperties>
</file>