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F3F663-84FA-4F23-8D86-570EF8A506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7C0C84-B8B9-48FE-BFB5-00F23B0C9E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Variation between clinopyroxene ferrosilite (Fs) and wollastonite (Wo) molecular end-members in xenoliths from Mauna Kea volcano. Data points are average values, one representative per xenolith (Tables 2 and 3), except for multiple grains for C22. (b) Average mg-number [100×atomic Mg/(Mg+Fe)] values in coexisting clinopyroxene and orthopyroxene in plagioclase-bearing olivine clinopyroxenite and wehrlite, and in gabbronorite xenoliths.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1997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CC7A58-220F-45F7-86CF-70CCAE11C5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j/38.5.5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38, Issue 5, May 1997, Pages 581–624,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https://doi.org/10.1093/petroj/38.5.581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6. </a:t>
            </a:r>
            <a:r>
              <a:rPr lang="en-US" altLang="en-US" b="0"/>
              <a:t>(a) Variation between clinopyroxene ferrosilite (Fs) and wollastonite (Wo) molecular end-members in xenoliths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6. (a) Variation between clinopyroxene ferrosilite (Fs) and wollastonite (Wo) molecular end-members in xenoliths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2024-04-27T02:28:00Z</dcterms:modified>
</cp:coreProperties>
</file>